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60" r:id="rId4"/>
    <p:sldId id="261" r:id="rId5"/>
    <p:sldId id="266" r:id="rId6"/>
    <p:sldId id="265" r:id="rId7"/>
    <p:sldId id="26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47FDA-BD6D-436F-86DF-A18C21BE3305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F5038-F314-454B-A7BA-56BA49D26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F5038-F314-454B-A7BA-56BA49D2680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0EF5CFD-D489-4D0C-B69A-43732669D754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9475A43-0FE3-4786-8B1F-BE6BC3D9C4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authors/11657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abirint.ru/pubhouse/972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authors/13167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abirint.ru/pubhouse/438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authors/13167/" TargetMode="External"/><Relationship Id="rId2" Type="http://schemas.openxmlformats.org/officeDocument/2006/relationships/hyperlink" Target="https://www.labirint.ru/pubhouse/972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labirint.ru/pubhouse/438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4624"/>
            <a:ext cx="7488832" cy="2952328"/>
          </a:xfrm>
        </p:spPr>
        <p:txBody>
          <a:bodyPr/>
          <a:lstStyle/>
          <a:p>
            <a:pPr algn="ctr"/>
            <a:r>
              <a:rPr lang="ru-RU" sz="7200" dirty="0">
                <a:ln>
                  <a:solidFill>
                    <a:srgbClr val="FFC000"/>
                  </a:solidFill>
                </a:ln>
              </a:rPr>
              <a:t>"Афганистан - боль моей души"</a:t>
            </a:r>
            <a:r>
              <a:rPr lang="ru-RU" dirty="0">
                <a:ln>
                  <a:solidFill>
                    <a:srgbClr val="FFC000"/>
                  </a:solidFill>
                </a:ln>
              </a:rPr>
              <a:t/>
            </a:r>
            <a:br>
              <a:rPr lang="ru-RU" dirty="0">
                <a:ln>
                  <a:solidFill>
                    <a:srgbClr val="FFC000"/>
                  </a:solidFill>
                </a:ln>
              </a:rPr>
            </a:br>
            <a:r>
              <a:rPr lang="ru-RU" sz="2800" dirty="0">
                <a:ln>
                  <a:solidFill>
                    <a:srgbClr val="FFFF00"/>
                  </a:solidFill>
                </a:ln>
              </a:rPr>
              <a:t>Стихи </a:t>
            </a:r>
            <a:r>
              <a:rPr lang="ru-RU" sz="2800" dirty="0" smtClean="0">
                <a:ln>
                  <a:solidFill>
                    <a:srgbClr val="FFFF00"/>
                  </a:solidFill>
                </a:ln>
              </a:rPr>
              <a:t>особой группы крови</a:t>
            </a:r>
            <a:endParaRPr lang="ru-RU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6427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2021г.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19672" y="6156553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МБУ «ЦБС Верхнеуслонского муниципального района РТ»</a:t>
            </a:r>
          </a:p>
          <a:p>
            <a:pPr algn="ctr"/>
            <a:r>
              <a:rPr lang="ru-RU" sz="1600" b="1" dirty="0" smtClean="0"/>
              <a:t>Русско-Макуловская библиотека</a:t>
            </a:r>
            <a:endParaRPr lang="ru-RU" sz="1600" b="1" dirty="0"/>
          </a:p>
        </p:txBody>
      </p:sp>
      <p:sp>
        <p:nvSpPr>
          <p:cNvPr id="6" name="AutoShape 2" descr="http://itd3.mycdn.me/image?id=851758039784&amp;t=20&amp;plc=WEB&amp;tkn=*UhqT_Hv2lc5poR-_IY8pu_PTlmI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09527"/>
            <a:ext cx="3384376" cy="274177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5" descr="http://900igr.net/up/datas/254284/008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000"/>
          <a:stretch/>
        </p:blipFill>
        <p:spPr bwMode="auto">
          <a:xfrm>
            <a:off x="6368722" y="3611333"/>
            <a:ext cx="2662890" cy="187641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11333"/>
            <a:ext cx="2501888" cy="187641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65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93183"/>
            <a:ext cx="4032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Вот опять летим мы на задание,</a:t>
            </a:r>
          </a:p>
          <a:p>
            <a:r>
              <a:rPr lang="ru-RU" b="1" dirty="0"/>
              <a:t>Режут небо кромки лопастей,</a:t>
            </a:r>
          </a:p>
          <a:p>
            <a:r>
              <a:rPr lang="ru-RU" b="1" dirty="0"/>
              <a:t>А внизу земля </a:t>
            </a:r>
            <a:r>
              <a:rPr lang="ru-RU" b="1" dirty="0" err="1"/>
              <a:t>Афганистания</a:t>
            </a:r>
            <a:endParaRPr lang="ru-RU" b="1" dirty="0"/>
          </a:p>
          <a:p>
            <a:r>
              <a:rPr lang="ru-RU" b="1" dirty="0"/>
              <a:t>Разлеглась в квадратиках полей.</a:t>
            </a:r>
          </a:p>
          <a:p>
            <a:r>
              <a:rPr lang="ru-RU" b="1" dirty="0"/>
              <a:t>Но не верь в спокойствие ты вечное –</a:t>
            </a:r>
          </a:p>
          <a:p>
            <a:r>
              <a:rPr lang="ru-RU" b="1" dirty="0"/>
              <a:t>Вот уже к тебе под облака</a:t>
            </a:r>
          </a:p>
          <a:p>
            <a:r>
              <a:rPr lang="ru-RU" b="1" dirty="0"/>
              <a:t>Тянутся прерывистые встречные</a:t>
            </a:r>
          </a:p>
          <a:p>
            <a:r>
              <a:rPr lang="ru-RU" b="1" dirty="0"/>
              <a:t>Огненные трассы ДШК.</a:t>
            </a:r>
          </a:p>
          <a:p>
            <a:r>
              <a:rPr lang="ru-RU" b="1" dirty="0"/>
              <a:t>И кому судьба какая выпадет,</a:t>
            </a:r>
          </a:p>
          <a:p>
            <a:r>
              <a:rPr lang="ru-RU" b="1" dirty="0"/>
              <a:t>Предсказать пока что не берись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02842" y="1893183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Нам не всем ракетой алой </a:t>
            </a:r>
            <a:r>
              <a:rPr lang="ru-RU" b="1" dirty="0" smtClean="0"/>
              <a:t>высветят</a:t>
            </a:r>
            <a:endParaRPr lang="ru-RU" b="1" dirty="0"/>
          </a:p>
          <a:p>
            <a:r>
              <a:rPr lang="ru-RU" b="1" dirty="0"/>
              <a:t>Право на посадку и на жизнь.</a:t>
            </a:r>
          </a:p>
          <a:p>
            <a:r>
              <a:rPr lang="ru-RU" b="1" dirty="0"/>
              <a:t>Ни к чему гаданья и пророчества,</a:t>
            </a:r>
          </a:p>
          <a:p>
            <a:r>
              <a:rPr lang="ru-RU" b="1" dirty="0"/>
              <a:t>Но о прошлом тоже не жалей.</a:t>
            </a:r>
          </a:p>
          <a:p>
            <a:r>
              <a:rPr lang="ru-RU" b="1" dirty="0"/>
              <a:t>Не спастись порой от одиночества</a:t>
            </a:r>
          </a:p>
          <a:p>
            <a:r>
              <a:rPr lang="ru-RU" b="1" dirty="0"/>
              <a:t>Даже в окружении друзей.</a:t>
            </a:r>
          </a:p>
          <a:p>
            <a:r>
              <a:rPr lang="ru-RU" b="1" dirty="0"/>
              <a:t>Но опять летим мы на задание,</a:t>
            </a:r>
          </a:p>
          <a:p>
            <a:r>
              <a:rPr lang="ru-RU" b="1" dirty="0"/>
              <a:t>Режут небо кромки лопастей,</a:t>
            </a:r>
          </a:p>
          <a:p>
            <a:r>
              <a:rPr lang="ru-RU" b="1" dirty="0"/>
              <a:t>И опять земля </a:t>
            </a:r>
            <a:r>
              <a:rPr lang="ru-RU" b="1" dirty="0" err="1"/>
              <a:t>Афганистания</a:t>
            </a:r>
            <a:endParaRPr lang="ru-RU" b="1" dirty="0"/>
          </a:p>
          <a:p>
            <a:r>
              <a:rPr lang="ru-RU" b="1" dirty="0"/>
              <a:t>Разлеглась в квадратиках полей.</a:t>
            </a:r>
          </a:p>
          <a:p>
            <a:pPr algn="r"/>
            <a:endParaRPr lang="ru-RU" dirty="0" smtClean="0"/>
          </a:p>
          <a:p>
            <a:pPr algn="r"/>
            <a:r>
              <a:rPr lang="ru-RU" b="1" i="1" dirty="0" smtClean="0"/>
              <a:t>Игорь </a:t>
            </a:r>
            <a:r>
              <a:rPr lang="ru-RU" b="1" i="1" dirty="0"/>
              <a:t>Морозов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65"/>
          <a:stretch/>
        </p:blipFill>
        <p:spPr bwMode="auto">
          <a:xfrm>
            <a:off x="4802842" y="501414"/>
            <a:ext cx="2559090" cy="126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19" y="501413"/>
            <a:ext cx="2245361" cy="126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197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9675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 </a:t>
            </a:r>
            <a:r>
              <a:rPr lang="ru-RU" b="1" dirty="0"/>
              <a:t>атаку шел наш батальон,</a:t>
            </a:r>
          </a:p>
          <a:p>
            <a:r>
              <a:rPr lang="ru-RU" b="1" dirty="0"/>
              <a:t>Поднятый красною ракетой,</a:t>
            </a:r>
          </a:p>
          <a:p>
            <a:r>
              <a:rPr lang="ru-RU" b="1" dirty="0"/>
              <a:t>Чтобы отбить у «духов» склон</a:t>
            </a:r>
          </a:p>
          <a:p>
            <a:r>
              <a:rPr lang="ru-RU" b="1" dirty="0"/>
              <a:t>И пять ребят на склоне этом.</a:t>
            </a:r>
          </a:p>
          <a:p>
            <a:r>
              <a:rPr lang="ru-RU" b="1" dirty="0"/>
              <a:t>Мы знали, что друзьям не встать</a:t>
            </a:r>
          </a:p>
          <a:p>
            <a:r>
              <a:rPr lang="ru-RU" b="1" dirty="0"/>
              <a:t>Уже вовеки с желтой глины,</a:t>
            </a:r>
          </a:p>
          <a:p>
            <a:r>
              <a:rPr lang="ru-RU" b="1" dirty="0"/>
              <a:t>Но их тела врагу отдать</a:t>
            </a:r>
          </a:p>
          <a:p>
            <a:r>
              <a:rPr lang="ru-RU" b="1" dirty="0"/>
              <a:t>На растерзанье, как могли мы?</a:t>
            </a:r>
          </a:p>
          <a:p>
            <a:r>
              <a:rPr lang="ru-RU" b="1" dirty="0"/>
              <a:t>Как права их могли лишить</a:t>
            </a:r>
          </a:p>
          <a:p>
            <a:r>
              <a:rPr lang="ru-RU" b="1" dirty="0"/>
              <a:t>С землей своей родною слиться?</a:t>
            </a:r>
          </a:p>
          <a:p>
            <a:r>
              <a:rPr lang="ru-RU" b="1" dirty="0"/>
              <a:t>Землею стать и вечно быть</a:t>
            </a:r>
          </a:p>
          <a:p>
            <a:r>
              <a:rPr lang="ru-RU" b="1" dirty="0"/>
              <a:t>России горькою частицей.</a:t>
            </a:r>
          </a:p>
          <a:p>
            <a:pPr algn="r"/>
            <a:endParaRPr lang="ru-RU" dirty="0" smtClean="0"/>
          </a:p>
          <a:p>
            <a:pPr algn="r"/>
            <a:r>
              <a:rPr lang="ru-RU" b="1" i="1" dirty="0" smtClean="0"/>
              <a:t>Александр </a:t>
            </a:r>
            <a:r>
              <a:rPr lang="ru-RU" b="1" i="1" dirty="0" err="1"/>
              <a:t>Кердан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20688"/>
            <a:ext cx="2131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Последнее право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407701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670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354396"/>
            <a:ext cx="3528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Помню: вечерний Кабул,</a:t>
            </a:r>
          </a:p>
          <a:p>
            <a:r>
              <a:rPr lang="ru-RU" b="1" dirty="0"/>
              <a:t>Сверху – вертушки, как мухи,</a:t>
            </a:r>
          </a:p>
          <a:p>
            <a:r>
              <a:rPr lang="ru-RU" b="1" dirty="0"/>
              <a:t>Души дымятся – не «духи»:</a:t>
            </a:r>
          </a:p>
          <a:p>
            <a:r>
              <a:rPr lang="ru-RU" b="1" dirty="0"/>
              <a:t>Первый расстрельный аул…</a:t>
            </a:r>
          </a:p>
          <a:p>
            <a:r>
              <a:rPr lang="ru-RU" b="1" dirty="0"/>
              <a:t>Эй, Кандагар и Баграм,</a:t>
            </a:r>
          </a:p>
          <a:p>
            <a:r>
              <a:rPr lang="ru-RU" b="1" dirty="0"/>
              <a:t>В дымке тротиловой пыли,</a:t>
            </a:r>
          </a:p>
          <a:p>
            <a:r>
              <a:rPr lang="ru-RU" b="1" dirty="0"/>
              <a:t>Сколько вы наших сгубили?</a:t>
            </a:r>
          </a:p>
          <a:p>
            <a:r>
              <a:rPr lang="ru-RU" b="1" dirty="0"/>
              <a:t>Эхо по гулким горам…</a:t>
            </a:r>
          </a:p>
          <a:p>
            <a:r>
              <a:rPr lang="ru-RU" b="1" dirty="0"/>
              <a:t>Рявкнул в ночи пулемет,</a:t>
            </a:r>
          </a:p>
          <a:p>
            <a:r>
              <a:rPr lang="ru-RU" b="1" dirty="0"/>
              <a:t>Друга закрыл я, спасая,</a:t>
            </a:r>
          </a:p>
          <a:p>
            <a:r>
              <a:rPr lang="ru-RU" b="1" dirty="0"/>
              <a:t>Но прилетела шальная,</a:t>
            </a:r>
          </a:p>
          <a:p>
            <a:r>
              <a:rPr lang="ru-RU" b="1" dirty="0"/>
              <a:t>Та, что пошла на излет</a:t>
            </a:r>
            <a:r>
              <a:rPr lang="ru-RU" b="1" dirty="0" smtClean="0"/>
              <a:t>…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2354396"/>
            <a:ext cx="3816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Помню я «Черный тюльпан» -</a:t>
            </a:r>
          </a:p>
          <a:p>
            <a:r>
              <a:rPr lang="ru-RU" b="1" dirty="0"/>
              <a:t>Страшный цветок с грузом «200»</a:t>
            </a:r>
          </a:p>
          <a:p>
            <a:r>
              <a:rPr lang="ru-RU" b="1" dirty="0"/>
              <a:t>Матери…Дочке…Невесте…</a:t>
            </a:r>
          </a:p>
          <a:p>
            <a:r>
              <a:rPr lang="ru-RU" b="1" dirty="0"/>
              <a:t>…Девочка, выпей бокал,</a:t>
            </a:r>
          </a:p>
          <a:p>
            <a:r>
              <a:rPr lang="ru-RU" b="1" dirty="0"/>
              <a:t>Я ж буду водку в стакане:</a:t>
            </a:r>
          </a:p>
          <a:p>
            <a:r>
              <a:rPr lang="ru-RU" b="1" dirty="0"/>
              <a:t>Выпей за павших в </a:t>
            </a:r>
            <a:r>
              <a:rPr lang="ru-RU" b="1" dirty="0" err="1"/>
              <a:t>Афгане</a:t>
            </a:r>
            <a:r>
              <a:rPr lang="ru-RU" b="1" dirty="0"/>
              <a:t>,</a:t>
            </a:r>
          </a:p>
          <a:p>
            <a:r>
              <a:rPr lang="ru-RU" b="1" dirty="0"/>
              <a:t>Где я сто раз подыхал.</a:t>
            </a:r>
          </a:p>
          <a:p>
            <a:r>
              <a:rPr lang="ru-RU" b="1" dirty="0"/>
              <a:t>Пей, я сегодня богат,</a:t>
            </a:r>
          </a:p>
          <a:p>
            <a:r>
              <a:rPr lang="ru-RU" b="1" dirty="0"/>
              <a:t>Знаешь, я видел такое…</a:t>
            </a:r>
          </a:p>
          <a:p>
            <a:r>
              <a:rPr lang="ru-RU" b="1" dirty="0"/>
              <a:t>Кто был в </a:t>
            </a:r>
            <a:r>
              <a:rPr lang="ru-RU" b="1" dirty="0" err="1"/>
              <a:t>Афгане</a:t>
            </a:r>
            <a:r>
              <a:rPr lang="ru-RU" b="1" dirty="0"/>
              <a:t>, - пить стоя!</a:t>
            </a:r>
          </a:p>
          <a:p>
            <a:r>
              <a:rPr lang="ru-RU" b="1" dirty="0"/>
              <a:t>Свят будь и проклят, Герат!..</a:t>
            </a:r>
          </a:p>
          <a:p>
            <a:endParaRPr lang="ru-RU" dirty="0" smtClean="0"/>
          </a:p>
          <a:p>
            <a:pPr algn="r"/>
            <a:r>
              <a:rPr lang="ru-RU" b="1" i="1" dirty="0" smtClean="0"/>
              <a:t>Борис </a:t>
            </a:r>
            <a:r>
              <a:rPr lang="ru-RU" b="1" i="1" dirty="0"/>
              <a:t>Черемисин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324848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72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В поисках пути. На закате эпохи | Мицова Инга Здравковна. Похожие товары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58" r="16024"/>
          <a:stretch/>
        </p:blipFill>
        <p:spPr bwMode="auto">
          <a:xfrm>
            <a:off x="368300" y="1668611"/>
            <a:ext cx="2602786" cy="394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404664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Советуем прочитать: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364868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Раиса Родионова: Опаленные </a:t>
            </a:r>
            <a:r>
              <a:rPr lang="ru-RU" b="1" dirty="0" smtClean="0"/>
              <a:t>войной: </a:t>
            </a:r>
            <a:r>
              <a:rPr lang="ru-RU" b="1" dirty="0"/>
              <a:t>В 2-х </a:t>
            </a:r>
            <a:r>
              <a:rPr lang="ru-RU" b="1" dirty="0" smtClean="0"/>
              <a:t>томах. – Казань: «Слово», 2011.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132856"/>
            <a:ext cx="5328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 Книга </a:t>
            </a:r>
            <a:r>
              <a:rPr lang="ru-RU" sz="1600" b="1" dirty="0"/>
              <a:t>представляет несомненный интерес для широкого круга читателей, прежде всего, для подрастающего поколения. Эти волнующие, искренние, простые и правдивые рассказы об опаленных войной защитниках, о несгибаемости народного духа, великом испытании - выполнении интернационального долга. Наши восемнадцатилетние парни не побоялись пройти через испытания, которые приготовила для них судьба. Все участники этих событий были молодые и полные надежд на светлое будущее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r>
              <a:rPr lang="ru-RU" sz="1600" b="1" dirty="0"/>
              <a:t>Документальная проза о каждом герое заставляет задуматься над ценой жизни, которую заплатили наши военные, выполняя интернациональный долг. Есть ли у него цена - у интернационального долга</a:t>
            </a:r>
            <a:r>
              <a:rPr lang="ru-RU" sz="1600" b="1" dirty="0" smtClean="0"/>
              <a:t>?</a:t>
            </a:r>
            <a:endParaRPr lang="ru-RU" sz="1600" b="1" dirty="0"/>
          </a:p>
        </p:txBody>
      </p:sp>
    </p:spTree>
    <p:extLst>
      <p:ext uri="{BB962C8B-B14F-4D97-AF65-F5344CB8AC3E}">
        <p14:creationId xmlns="" xmlns:p14="http://schemas.microsoft.com/office/powerpoint/2010/main" val="28129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&quot;9 рота книг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2952328" cy="47799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23928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r>
              <a:rPr lang="ru-RU" b="1" dirty="0" smtClean="0">
                <a:hlinkClick r:id="rId3"/>
              </a:rPr>
              <a:t>Коротков Юрий </a:t>
            </a:r>
            <a:r>
              <a:rPr lang="ru-RU" b="1" dirty="0" err="1" smtClean="0">
                <a:hlinkClick r:id="rId3"/>
              </a:rPr>
              <a:t>Марксович</a:t>
            </a:r>
            <a:endParaRPr lang="ru-RU" b="1" dirty="0" smtClean="0"/>
          </a:p>
          <a:p>
            <a:r>
              <a:rPr lang="ru-RU" b="1" dirty="0" smtClean="0"/>
              <a:t>Издательство: </a:t>
            </a:r>
            <a:r>
              <a:rPr lang="ru-RU" b="1" dirty="0" err="1" smtClean="0">
                <a:hlinkClick r:id="rId4"/>
              </a:rPr>
              <a:t>ОлмаМедиаГрупп</a:t>
            </a:r>
            <a:r>
              <a:rPr lang="ru-RU" b="1" dirty="0" smtClean="0">
                <a:hlinkClick r:id="rId4"/>
              </a:rPr>
              <a:t>/Просвещение</a:t>
            </a:r>
            <a:r>
              <a:rPr lang="ru-RU" b="1" dirty="0" smtClean="0"/>
              <a:t>, 2006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20608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«Черные аисты" - это элитный отряд арабских моджахедов-диверсантов, встреча с которыми равнозначна приглашению на собственные похороны. Но наши восемнадцатилетние парни не побоялись столкнуться с ними лоб в лоб и... Сколько стоит победа, и есть ли у нее цена, вы узнаете из этой книги.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артинки по запросу &quot;горный блокпост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2662157" cy="4104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63888" y="1340768"/>
            <a:ext cx="51845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самом узком месте </a:t>
            </a:r>
            <a:r>
              <a:rPr lang="ru-RU" b="1" dirty="0" err="1" smtClean="0"/>
              <a:t>Катаванского</a:t>
            </a:r>
            <a:r>
              <a:rPr lang="ru-RU" b="1" dirty="0" smtClean="0"/>
              <a:t> ущелья стоит блокпост. Два взвода спецназа внутренних войск преграждают путь караванам оружия, идущим из Грузии в Россию. Заграждение надежное - в капонирах два БМП, прорыты защитные траншеи, есть минометный расчет. Сколько ни пытались наемники прорваться с боем - так и не смогли. Вот только командиры обоих взводов оказались разные. Настолько, что стали врагами. А как иначе? Капитан Бекетов готов до последней капли крови защищать ущелье, чтобы не просочился ни один наемник.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94116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 </a:t>
            </a:r>
            <a:r>
              <a:rPr lang="ru-RU" b="1" dirty="0" err="1" smtClean="0"/>
              <a:t>старлей</a:t>
            </a:r>
            <a:r>
              <a:rPr lang="ru-RU" b="1" dirty="0" smtClean="0"/>
              <a:t> Жаров на этой беспощадной войне преследует совсем другие цели. За миллион долларов он способен пойти на предательство - оставить блокпост без прикрытия, чтобы прошел целый отряд. Но, как известно, предатели долго не живут...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620688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err="1" smtClean="0">
                <a:hlinkClick r:id="rId3"/>
              </a:rPr>
              <a:t>Тамоников</a:t>
            </a:r>
            <a:r>
              <a:rPr lang="ru-RU" b="1" dirty="0" smtClean="0">
                <a:hlinkClick r:id="rId3"/>
              </a:rPr>
              <a:t> А. А</a:t>
            </a:r>
            <a:r>
              <a:rPr lang="ru-RU" b="1" dirty="0" smtClean="0"/>
              <a:t>. Мертвое ущелье.- </a:t>
            </a:r>
          </a:p>
          <a:p>
            <a:r>
              <a:rPr lang="ru-RU" b="1" dirty="0" smtClean="0"/>
              <a:t>Издательство: </a:t>
            </a:r>
            <a:r>
              <a:rPr lang="ru-RU" b="1" dirty="0" err="1" smtClean="0">
                <a:hlinkClick r:id="rId4"/>
              </a:rPr>
              <a:t>Эксмо</a:t>
            </a:r>
            <a:r>
              <a:rPr lang="ru-RU" b="1" dirty="0" smtClean="0"/>
              <a:t>, 2013 г.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Кроме того, уважаемые читатели, в библиотеке Вы можете познакомиться с материалами об участниках афганской войны – жителях Макуловского сельского поселения, посмотреть презентацию «Эхо афганской войны», созданную к 30-летию вывода советских войск из Афганистана.</a:t>
            </a:r>
            <a:endParaRPr lang="ru-RU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3828" t="20650" r="18958" b="17399"/>
          <a:stretch>
            <a:fillRect/>
          </a:stretch>
        </p:blipFill>
        <p:spPr bwMode="auto">
          <a:xfrm>
            <a:off x="1661275" y="1988840"/>
            <a:ext cx="556381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33479" t="20672" r="18926" b="17688"/>
          <a:stretch>
            <a:fillRect/>
          </a:stretch>
        </p:blipFill>
        <p:spPr bwMode="auto">
          <a:xfrm>
            <a:off x="827584" y="764704"/>
            <a:ext cx="7507265" cy="546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2284" y="1268760"/>
            <a:ext cx="7584132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1. «Стихи особой группы крови» -  </a:t>
            </a:r>
            <a:r>
              <a:rPr lang="en-US" dirty="0"/>
              <a:t>https://docviewer.yandex.ru/view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Родионова Р.: </a:t>
            </a:r>
            <a:r>
              <a:rPr lang="ru-RU" dirty="0"/>
              <a:t>Опаленные войной: В 2-х томах. – Казань: «Слово», 2011.</a:t>
            </a:r>
          </a:p>
          <a:p>
            <a:r>
              <a:rPr lang="ru-RU" dirty="0" smtClean="0"/>
              <a:t>3. Коротков Ю.М.: 9 рота: роман - </a:t>
            </a:r>
            <a:r>
              <a:rPr lang="ru-RU" dirty="0" err="1" smtClean="0">
                <a:hlinkClick r:id="rId2"/>
              </a:rPr>
              <a:t>ОлмаМедиаГрупп</a:t>
            </a:r>
            <a:r>
              <a:rPr lang="ru-RU" dirty="0" smtClean="0">
                <a:hlinkClick r:id="rId2"/>
              </a:rPr>
              <a:t>/Просвещение</a:t>
            </a:r>
            <a:r>
              <a:rPr lang="ru-RU" dirty="0" smtClean="0"/>
              <a:t>, 2006 г. </a:t>
            </a:r>
            <a:endParaRPr lang="en-US" dirty="0"/>
          </a:p>
          <a:p>
            <a:r>
              <a:rPr lang="ru-RU" dirty="0" smtClean="0"/>
              <a:t>4. </a:t>
            </a:r>
            <a:r>
              <a:rPr lang="ru-RU" dirty="0" err="1" smtClean="0">
                <a:hlinkClick r:id="rId3"/>
              </a:rPr>
              <a:t>Тамоников</a:t>
            </a:r>
            <a:r>
              <a:rPr lang="ru-RU" dirty="0" smtClean="0">
                <a:hlinkClick r:id="rId3"/>
              </a:rPr>
              <a:t> А. А</a:t>
            </a:r>
            <a:r>
              <a:rPr lang="ru-RU" dirty="0" smtClean="0"/>
              <a:t>. Мертвое ущелье.-  </a:t>
            </a:r>
            <a:r>
              <a:rPr lang="ru-RU" dirty="0" err="1" smtClean="0">
                <a:hlinkClick r:id="rId4"/>
              </a:rPr>
              <a:t>Эксмо</a:t>
            </a:r>
            <a:r>
              <a:rPr lang="ru-RU" dirty="0" smtClean="0"/>
              <a:t>, 2013 г.  </a:t>
            </a:r>
          </a:p>
          <a:p>
            <a:r>
              <a:rPr lang="ru-RU" dirty="0" smtClean="0"/>
              <a:t>5. Краеведческие материалы Русско-Макуловской библиотеки.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620688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Источники: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58924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Выполнила: заведующая Русско-Макуловской библиотекой Першина Н.А.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89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404664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	Афганские стихи написаны не поэтами.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Их авторы –солдаты и офицеры, честно и мужественно выполнявшие интернациональный долг в Демократической Республике Афганистан.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</a:rPr>
              <a:t>В каждом слове этих незатейливых, порой нескладных строк – тоска по Родине, по семье, верность долгу и боль потери друзей, горечь предательства и юмор солдатских будней. Они были написаны между жизнью и смертью во время девятилетней войны и гораздо позже, на гражданке, когда в ночной тиши являлись вечно молодые погибшие товарищи, а разрывы снарядов и гул бронетранспортеров не давали сомкнуть глаз.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</a:rPr>
              <a:t>По этим стихам можно изучать историю Афганской войны и роль советского человека в ней.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9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1550" y="2060848"/>
            <a:ext cx="4032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Снова поднимают ночью по тревоге,</a:t>
            </a:r>
          </a:p>
          <a:p>
            <a:r>
              <a:rPr lang="ru-RU" sz="1600" b="1" dirty="0"/>
              <a:t>Взяты автоматы и двойной б/к.</a:t>
            </a:r>
          </a:p>
          <a:p>
            <a:r>
              <a:rPr lang="ru-RU" sz="1600" b="1" dirty="0"/>
              <a:t>Взвыли БТРы, фары не включая,</a:t>
            </a:r>
          </a:p>
          <a:p>
            <a:r>
              <a:rPr lang="ru-RU" sz="1600" b="1" dirty="0"/>
              <a:t>Мы уходим в полночь, может, навсегда…</a:t>
            </a:r>
          </a:p>
          <a:p>
            <a:r>
              <a:rPr lang="ru-RU" sz="1600" b="1" dirty="0"/>
              <a:t>Нас война мотает по земле афганской,</a:t>
            </a:r>
          </a:p>
          <a:p>
            <a:r>
              <a:rPr lang="ru-RU" sz="1600" b="1" dirty="0"/>
              <a:t>По пескам горячим да по кишлакам.</a:t>
            </a:r>
          </a:p>
          <a:p>
            <a:r>
              <a:rPr lang="ru-RU" sz="1600" b="1" dirty="0"/>
              <a:t>В рейде и в засаде дом мы вспоминаем,</a:t>
            </a:r>
          </a:p>
          <a:p>
            <a:r>
              <a:rPr lang="ru-RU" sz="1600" b="1" dirty="0"/>
              <a:t>Как гуляли с девушками мы по вечерам.</a:t>
            </a:r>
          </a:p>
          <a:p>
            <a:r>
              <a:rPr lang="ru-RU" sz="1600" b="1" dirty="0"/>
              <a:t>С ревом БТРов выстрелы смешались,</a:t>
            </a:r>
          </a:p>
          <a:p>
            <a:r>
              <a:rPr lang="ru-RU" sz="1600" b="1" dirty="0"/>
              <a:t>Началась работа так же, как всегда.</a:t>
            </a:r>
          </a:p>
          <a:p>
            <a:r>
              <a:rPr lang="ru-RU" sz="1600" b="1" dirty="0"/>
              <a:t>Засвистели пули, жертву выбирая,</a:t>
            </a:r>
          </a:p>
          <a:p>
            <a:r>
              <a:rPr lang="ru-RU" sz="1600" b="1" dirty="0"/>
              <a:t>От гранатных взрывов вздрогнула земля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206084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</a:rPr>
              <a:t>Вот заговорили наши пулеметы,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А душманских буров тише голоса…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Мы минут пятнадцать режем с автоматов,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А потом настала сразу тишина.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Непривычна нам здесь тишина ночная,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И уже отвыкли от сиянья звезд.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Руки опустились, автомат сжимая,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Тишина вогнала в наше тело дрожь.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Я увидел слезы на лице солдатском,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К горлу подкатился от обиды ком: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Ведь в Союзе кто-то с девушкой гуляет,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А мы только можем вспоминать свой дом.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620688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Из записной </a:t>
            </a:r>
            <a:r>
              <a:rPr lang="ru-RU" sz="2000" b="1" dirty="0" smtClean="0">
                <a:solidFill>
                  <a:srgbClr val="C00000"/>
                </a:solidFill>
              </a:rPr>
              <a:t>книжки  С</a:t>
            </a:r>
            <a:r>
              <a:rPr lang="ru-RU" sz="2000" b="1" dirty="0">
                <a:solidFill>
                  <a:srgbClr val="C00000"/>
                </a:solidFill>
              </a:rPr>
              <a:t>. Ломакина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101" r="30821" b="13018"/>
          <a:stretch/>
        </p:blipFill>
        <p:spPr bwMode="auto">
          <a:xfrm>
            <a:off x="5796136" y="160405"/>
            <a:ext cx="1252749" cy="183218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26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628800"/>
            <a:ext cx="3816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 службы солдат не уходит</a:t>
            </a:r>
          </a:p>
          <a:p>
            <a:r>
              <a:rPr lang="ru-RU" b="1" dirty="0"/>
              <a:t>В хорошую пору заката,</a:t>
            </a:r>
          </a:p>
          <a:p>
            <a:r>
              <a:rPr lang="ru-RU" b="1" dirty="0"/>
              <a:t>Когда запоют соловьи,</a:t>
            </a:r>
          </a:p>
          <a:p>
            <a:r>
              <a:rPr lang="ru-RU" b="1" dirty="0"/>
              <a:t>Давайте припомним, ребята,</a:t>
            </a:r>
          </a:p>
          <a:p>
            <a:r>
              <a:rPr lang="ru-RU" b="1" dirty="0"/>
              <a:t>Армейские годы свои.</a:t>
            </a:r>
          </a:p>
          <a:p>
            <a:r>
              <a:rPr lang="ru-RU" b="1" dirty="0"/>
              <a:t>Мы нынче одеты по моде,</a:t>
            </a:r>
          </a:p>
          <a:p>
            <a:r>
              <a:rPr lang="ru-RU" b="1" dirty="0"/>
              <a:t>Но форму храним и сейчас…</a:t>
            </a:r>
          </a:p>
          <a:p>
            <a:r>
              <a:rPr lang="ru-RU" b="1" dirty="0"/>
              <a:t>Со службы солдат не уходит –</a:t>
            </a:r>
          </a:p>
          <a:p>
            <a:r>
              <a:rPr lang="ru-RU" b="1" dirty="0"/>
              <a:t>Уходит он только в запас.</a:t>
            </a:r>
          </a:p>
          <a:p>
            <a:r>
              <a:rPr lang="ru-RU" b="1" dirty="0"/>
              <a:t>В строю мы привыкли к порядку,</a:t>
            </a:r>
          </a:p>
          <a:p>
            <a:r>
              <a:rPr lang="ru-RU" b="1" dirty="0"/>
              <a:t>Нам по сердцу творческий труд,</a:t>
            </a:r>
          </a:p>
          <a:p>
            <a:r>
              <a:rPr lang="ru-RU" b="1" dirty="0"/>
              <a:t>И нашу рабочую хватку</a:t>
            </a:r>
          </a:p>
          <a:p>
            <a:r>
              <a:rPr lang="ru-RU" b="1" dirty="0"/>
              <a:t>Солдатскою хваткой зовут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1628800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стройке, в полях, на заводе</a:t>
            </a:r>
          </a:p>
          <a:p>
            <a:r>
              <a:rPr lang="ru-RU" b="1" dirty="0"/>
              <a:t>Себя мы покажем не раз…</a:t>
            </a:r>
          </a:p>
          <a:p>
            <a:r>
              <a:rPr lang="ru-RU" b="1" dirty="0"/>
              <a:t>Со службы солдат не уходит –</a:t>
            </a:r>
          </a:p>
          <a:p>
            <a:r>
              <a:rPr lang="ru-RU" b="1" dirty="0"/>
              <a:t>Уходит он только в запас.</a:t>
            </a:r>
          </a:p>
          <a:p>
            <a:r>
              <a:rPr lang="ru-RU" b="1" dirty="0"/>
              <a:t>Везде ко всему мы готовы,</a:t>
            </a:r>
          </a:p>
          <a:p>
            <a:r>
              <a:rPr lang="ru-RU" b="1" dirty="0"/>
              <a:t>Всегда мы незримо в строю.</a:t>
            </a:r>
          </a:p>
          <a:p>
            <a:r>
              <a:rPr lang="ru-RU" b="1" dirty="0"/>
              <a:t>Вернемся по первому зову</a:t>
            </a:r>
          </a:p>
          <a:p>
            <a:r>
              <a:rPr lang="ru-RU" b="1" dirty="0"/>
              <a:t>В сою боевую семью.</a:t>
            </a:r>
          </a:p>
          <a:p>
            <a:r>
              <a:rPr lang="ru-RU" b="1" dirty="0"/>
              <a:t>Там в каждом расчете и взводе</a:t>
            </a:r>
          </a:p>
          <a:p>
            <a:r>
              <a:rPr lang="ru-RU" b="1" dirty="0"/>
              <a:t>Товарищи помнят о нас…</a:t>
            </a:r>
          </a:p>
          <a:p>
            <a:r>
              <a:rPr lang="ru-RU" b="1" dirty="0"/>
              <a:t>Со службы солдат не уходит –</a:t>
            </a:r>
          </a:p>
          <a:p>
            <a:r>
              <a:rPr lang="ru-RU" b="1" dirty="0"/>
              <a:t>Уходит он только в запас.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20688"/>
            <a:ext cx="4219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Из записной книжки  С. Ломакина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4823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88840"/>
            <a:ext cx="4932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Здравствуй</a:t>
            </a:r>
            <a:r>
              <a:rPr lang="ru-RU" dirty="0"/>
              <a:t>, дорогая! Из Афганистана</a:t>
            </a:r>
          </a:p>
          <a:p>
            <a:r>
              <a:rPr lang="ru-RU" dirty="0"/>
              <a:t>Я пишу как прежде: «Жив я и здоров»,</a:t>
            </a:r>
          </a:p>
          <a:p>
            <a:r>
              <a:rPr lang="ru-RU" dirty="0"/>
              <a:t>Что в часы свободные ходим по</a:t>
            </a:r>
          </a:p>
          <a:p>
            <a:r>
              <a:rPr lang="ru-RU" dirty="0" err="1"/>
              <a:t>дуканам</a:t>
            </a:r>
            <a:r>
              <a:rPr lang="ru-RU" dirty="0"/>
              <a:t>,</a:t>
            </a:r>
          </a:p>
          <a:p>
            <a:r>
              <a:rPr lang="ru-RU" dirty="0"/>
              <a:t>Базарнее Кабула я не видел городов.</a:t>
            </a:r>
          </a:p>
          <a:p>
            <a:r>
              <a:rPr lang="ru-RU" dirty="0"/>
              <a:t>Не могу рассказывать о своей работе,</a:t>
            </a:r>
          </a:p>
          <a:p>
            <a:r>
              <a:rPr lang="ru-RU" dirty="0"/>
              <a:t>Что всегда с оружием в гору я хожу.</a:t>
            </a:r>
          </a:p>
          <a:p>
            <a:r>
              <a:rPr lang="ru-RU" dirty="0"/>
              <a:t>Из одежды бронники вновь у нас в</a:t>
            </a:r>
          </a:p>
          <a:p>
            <a:r>
              <a:rPr lang="ru-RU" dirty="0"/>
              <a:t>почете.</a:t>
            </a:r>
          </a:p>
          <a:p>
            <a:r>
              <a:rPr lang="ru-RU" dirty="0"/>
              <a:t>О ночных дежурствах тоже не скажу.</a:t>
            </a:r>
          </a:p>
          <a:p>
            <a:r>
              <a:rPr lang="ru-RU" dirty="0"/>
              <a:t>Я писать не стану о </a:t>
            </a:r>
            <a:r>
              <a:rPr lang="ru-RU" dirty="0" err="1"/>
              <a:t>Баграмской</a:t>
            </a:r>
            <a:r>
              <a:rPr lang="ru-RU" dirty="0"/>
              <a:t> пыли,</a:t>
            </a:r>
          </a:p>
          <a:p>
            <a:r>
              <a:rPr lang="ru-RU" dirty="0"/>
              <a:t>О тряске в БТРах в горных кишлаках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412776"/>
            <a:ext cx="271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</a:rPr>
              <a:t>Письмо из Афганистана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83400" y="198884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Что во время рейда в перестрелке были,</a:t>
            </a:r>
          </a:p>
          <a:p>
            <a:r>
              <a:rPr lang="ru-RU" dirty="0"/>
              <a:t>И ложились пули рядом – в двух шагах.</a:t>
            </a:r>
          </a:p>
          <a:p>
            <a:r>
              <a:rPr lang="ru-RU" dirty="0"/>
              <a:t>Не скажу тебе я, как мы потеряли</a:t>
            </a:r>
          </a:p>
          <a:p>
            <a:r>
              <a:rPr lang="ru-RU" dirty="0"/>
              <a:t>Лучших из товарищей в этой стороне.</a:t>
            </a:r>
          </a:p>
          <a:p>
            <a:r>
              <a:rPr lang="ru-RU" dirty="0"/>
              <a:t>Зря своей судьбе они в жизни доверяли</a:t>
            </a:r>
          </a:p>
          <a:p>
            <a:r>
              <a:rPr lang="ru-RU" dirty="0"/>
              <a:t>И лежать остались на стальной броне.</a:t>
            </a:r>
          </a:p>
          <a:p>
            <a:r>
              <a:rPr lang="ru-RU" dirty="0"/>
              <a:t>Но одно скажу я, ангел мой – хранитель,</a:t>
            </a:r>
          </a:p>
          <a:p>
            <a:r>
              <a:rPr lang="ru-RU" dirty="0"/>
              <a:t>Что во всех опасностях ты была со мной.</a:t>
            </a:r>
          </a:p>
          <a:p>
            <a:r>
              <a:rPr lang="ru-RU" dirty="0"/>
              <a:t>Тысячи невидимых нас связали нитей,</a:t>
            </a:r>
          </a:p>
          <a:p>
            <a:r>
              <a:rPr lang="ru-RU" dirty="0"/>
              <a:t>Я тебе обязан тем, что я живой!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48680"/>
            <a:ext cx="4219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Из записной книжки  С. Ломакина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28301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01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13008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Бой гремел в окрестностях Кабула,</a:t>
            </a:r>
          </a:p>
          <a:p>
            <a:r>
              <a:rPr lang="ru-RU" b="1" dirty="0"/>
              <a:t>Ночь светила вспышками огня.</a:t>
            </a:r>
          </a:p>
          <a:p>
            <a:r>
              <a:rPr lang="ru-RU" b="1" dirty="0"/>
              <a:t>Не сломило нас и не согнуло,</a:t>
            </a:r>
          </a:p>
          <a:p>
            <a:r>
              <a:rPr lang="ru-RU" b="1" dirty="0"/>
              <a:t>Значит, люди крепче, чем броня.</a:t>
            </a:r>
          </a:p>
          <a:p>
            <a:r>
              <a:rPr lang="ru-RU" b="1" dirty="0"/>
              <a:t>По призванью мы не дипломаты,</a:t>
            </a:r>
          </a:p>
          <a:p>
            <a:r>
              <a:rPr lang="ru-RU" b="1" dirty="0"/>
              <a:t>С нами лишь братишка – автомат,</a:t>
            </a:r>
          </a:p>
          <a:p>
            <a:r>
              <a:rPr lang="ru-RU" b="1" dirty="0"/>
              <a:t>Полные жилеты магазинов</a:t>
            </a:r>
          </a:p>
          <a:p>
            <a:r>
              <a:rPr lang="ru-RU" b="1" dirty="0"/>
              <a:t>И в кармане парочка гранат.</a:t>
            </a:r>
          </a:p>
          <a:p>
            <a:r>
              <a:rPr lang="ru-RU" b="1" dirty="0"/>
              <a:t>Вспомним, ребята, мы Афганистан,</a:t>
            </a:r>
          </a:p>
          <a:p>
            <a:r>
              <a:rPr lang="ru-RU" b="1" dirty="0"/>
              <a:t>Зарево пожарищ, крики мусульман,</a:t>
            </a:r>
          </a:p>
          <a:p>
            <a:r>
              <a:rPr lang="ru-RU" b="1" dirty="0"/>
              <a:t>Грохот автоматов, вспышки за рекой,</a:t>
            </a:r>
          </a:p>
          <a:p>
            <a:r>
              <a:rPr lang="ru-RU" b="1" dirty="0"/>
              <a:t>Вспомним, товарищ, вспомним, дорогой!</a:t>
            </a:r>
          </a:p>
          <a:p>
            <a:r>
              <a:rPr lang="ru-RU" b="1" dirty="0"/>
              <a:t>Вспомним, товарищ, как мы шли в ночи,</a:t>
            </a:r>
          </a:p>
          <a:p>
            <a:r>
              <a:rPr lang="ru-RU" b="1" dirty="0"/>
              <a:t>Как от нас бежали в горы басмачи,</a:t>
            </a:r>
          </a:p>
          <a:p>
            <a:r>
              <a:rPr lang="ru-RU" b="1" dirty="0"/>
              <a:t>Как загрохотал твой грозный АКС,</a:t>
            </a:r>
          </a:p>
          <a:p>
            <a:r>
              <a:rPr lang="ru-RU" b="1" dirty="0"/>
              <a:t>Вспомним, товарищ, вспомним, наконец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67536" y="1213008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костре в дыму трещали ветки,</a:t>
            </a:r>
          </a:p>
          <a:p>
            <a:r>
              <a:rPr lang="ru-RU" b="1" dirty="0"/>
              <a:t>В котелке дымился крепкий чай.</a:t>
            </a:r>
          </a:p>
          <a:p>
            <a:r>
              <a:rPr lang="ru-RU" b="1" dirty="0"/>
              <a:t>Ты пришел усталый из разведки,</a:t>
            </a:r>
          </a:p>
          <a:p>
            <a:r>
              <a:rPr lang="ru-RU" b="1" dirty="0"/>
              <a:t>Много шел и столько же молчал.</a:t>
            </a:r>
          </a:p>
          <a:p>
            <a:r>
              <a:rPr lang="ru-RU" b="1" dirty="0"/>
              <a:t>Ласково озябшими руками</a:t>
            </a:r>
          </a:p>
          <a:p>
            <a:r>
              <a:rPr lang="ru-RU" b="1" dirty="0"/>
              <a:t>Протирал вспотевший автомат</a:t>
            </a:r>
          </a:p>
          <a:p>
            <a:r>
              <a:rPr lang="ru-RU" b="1" dirty="0"/>
              <a:t>И о чем-то думал, временами</a:t>
            </a:r>
          </a:p>
          <a:p>
            <a:r>
              <a:rPr lang="ru-RU" b="1" dirty="0"/>
              <a:t>Устремив куда-то грустный взгляд.</a:t>
            </a:r>
          </a:p>
          <a:p>
            <a:r>
              <a:rPr lang="ru-RU" b="1" dirty="0"/>
              <a:t>Самолет заходит на посадку,</a:t>
            </a:r>
          </a:p>
          <a:p>
            <a:r>
              <a:rPr lang="ru-RU" b="1" dirty="0"/>
              <a:t>Тяжело моторами ревя.</a:t>
            </a:r>
          </a:p>
          <a:p>
            <a:r>
              <a:rPr lang="ru-RU" b="1" dirty="0"/>
              <a:t>Он привез патроны и взрывчатку –</a:t>
            </a:r>
          </a:p>
          <a:p>
            <a:r>
              <a:rPr lang="ru-RU" b="1" dirty="0"/>
              <a:t>Это для тебя и для меня.</a:t>
            </a:r>
          </a:p>
          <a:p>
            <a:r>
              <a:rPr lang="ru-RU" b="1" dirty="0"/>
              <a:t>Вы не бойтесь, братья – мусульмане,</a:t>
            </a:r>
          </a:p>
          <a:p>
            <a:r>
              <a:rPr lang="ru-RU" b="1" dirty="0"/>
              <a:t>Ваше счастье в том, что мы за вас.</a:t>
            </a:r>
          </a:p>
          <a:p>
            <a:r>
              <a:rPr lang="ru-RU" b="1" dirty="0"/>
              <a:t>И не надо лишних трепетаний,</a:t>
            </a:r>
          </a:p>
          <a:p>
            <a:r>
              <a:rPr lang="ru-RU" b="1" dirty="0"/>
              <a:t>В бой идем мы не в последний раз.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620688"/>
            <a:ext cx="4219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</a:rPr>
              <a:t>Из записной книжки  С. Ломакина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16721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4612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Из сборника «Живая память </a:t>
            </a:r>
            <a:r>
              <a:rPr lang="ru-RU" sz="2000" b="1" dirty="0" err="1">
                <a:solidFill>
                  <a:srgbClr val="C00000"/>
                </a:solidFill>
              </a:rPr>
              <a:t>Афгана</a:t>
            </a:r>
            <a:r>
              <a:rPr lang="ru-RU" sz="2000" b="1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85" y="476672"/>
            <a:ext cx="1771416" cy="251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34076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Ступив за хребет Гиндукуша,</a:t>
            </a:r>
          </a:p>
          <a:p>
            <a:r>
              <a:rPr lang="ru-RU" b="1" dirty="0"/>
              <a:t>Где солнце тускнело во мгле,</a:t>
            </a:r>
          </a:p>
          <a:p>
            <a:r>
              <a:rPr lang="ru-RU" b="1" dirty="0"/>
              <a:t>Бессмертную русскую душу</a:t>
            </a:r>
          </a:p>
          <a:p>
            <a:r>
              <a:rPr lang="ru-RU" b="1" dirty="0"/>
              <a:t>Пронес по тревожной земле.</a:t>
            </a:r>
          </a:p>
          <a:p>
            <a:r>
              <a:rPr lang="ru-RU" b="1" dirty="0"/>
              <a:t>Свинцовые трассы летели</a:t>
            </a:r>
          </a:p>
          <a:p>
            <a:r>
              <a:rPr lang="ru-RU" b="1" dirty="0"/>
              <a:t>В его </a:t>
            </a:r>
            <a:r>
              <a:rPr lang="ru-RU" b="1" dirty="0" err="1"/>
              <a:t>нежелезную</a:t>
            </a:r>
            <a:r>
              <a:rPr lang="ru-RU" b="1" dirty="0"/>
              <a:t> грудь,</a:t>
            </a:r>
          </a:p>
          <a:p>
            <a:r>
              <a:rPr lang="ru-RU" b="1" dirty="0"/>
              <a:t>Отметив рубцами на теле</a:t>
            </a:r>
          </a:p>
          <a:p>
            <a:r>
              <a:rPr lang="ru-RU" b="1" dirty="0"/>
              <a:t>К бессмертию пройденный путь.</a:t>
            </a:r>
          </a:p>
          <a:p>
            <a:r>
              <a:rPr lang="ru-RU" b="1" dirty="0"/>
              <a:t>Утихли со временем раны,</a:t>
            </a:r>
          </a:p>
          <a:p>
            <a:r>
              <a:rPr lang="ru-RU" b="1" dirty="0"/>
              <a:t>Но снова, к рассвету спеша,</a:t>
            </a:r>
          </a:p>
          <a:p>
            <a:r>
              <a:rPr lang="ru-RU" b="1" dirty="0"/>
              <a:t>Дорогами Афганистана</a:t>
            </a:r>
          </a:p>
          <a:p>
            <a:r>
              <a:rPr lang="ru-RU" b="1" dirty="0"/>
              <a:t>В бессоннице бродит душа.</a:t>
            </a:r>
          </a:p>
          <a:p>
            <a:pPr algn="r"/>
            <a:r>
              <a:rPr lang="ru-RU" b="1" i="1" dirty="0"/>
              <a:t>В. Верстаков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856"/>
          <a:stretch/>
        </p:blipFill>
        <p:spPr bwMode="auto">
          <a:xfrm>
            <a:off x="6313226" y="3115878"/>
            <a:ext cx="2229533" cy="290770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7282" y="6213077"/>
            <a:ext cx="2314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Рисунок солдата.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24135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32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0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223</TotalTime>
  <Words>1529</Words>
  <Application>Microsoft Office PowerPoint</Application>
  <PresentationFormat>Экран (4:3)</PresentationFormat>
  <Paragraphs>213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NewsPrint</vt:lpstr>
      <vt:lpstr>"Афганистан - боль моей души" Стихи особой группы крови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Стихи особой группы крови</dc:title>
  <dc:creator>Надежда</dc:creator>
  <cp:lastModifiedBy>Надежда</cp:lastModifiedBy>
  <cp:revision>19</cp:revision>
  <dcterms:created xsi:type="dcterms:W3CDTF">2021-02-06T10:49:40Z</dcterms:created>
  <dcterms:modified xsi:type="dcterms:W3CDTF">2021-02-07T09:23:43Z</dcterms:modified>
</cp:coreProperties>
</file>